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5" r:id="rId2"/>
    <p:sldId id="259" r:id="rId3"/>
    <p:sldId id="257" r:id="rId4"/>
    <p:sldId id="261" r:id="rId5"/>
    <p:sldId id="262" r:id="rId6"/>
    <p:sldId id="263" r:id="rId7"/>
    <p:sldId id="260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  <a:srgbClr val="268C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AD2F10-C5DC-A8DA-2D3C-23BFDF2E5279}" v="1" dt="2024-10-29T14:32:38.5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74877" autoAdjust="0"/>
  </p:normalViewPr>
  <p:slideViewPr>
    <p:cSldViewPr snapToGrid="0">
      <p:cViewPr varScale="1">
        <p:scale>
          <a:sx n="70" d="100"/>
          <a:sy n="70" d="100"/>
        </p:scale>
        <p:origin x="536" y="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C272B-09F3-460F-9115-FA0658B6A0D0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FA5A77-C05D-408C-932C-3FDF91A9E14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0966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FA5A77-C05D-408C-932C-3FDF91A9E14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4515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5169031"/>
            <a:ext cx="9144000" cy="828357"/>
          </a:xfrm>
        </p:spPr>
        <p:txBody>
          <a:bodyPr anchor="ctr">
            <a:noAutofit/>
          </a:bodyPr>
          <a:lstStyle>
            <a:lvl1pPr algn="ctr">
              <a:defRPr sz="36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32899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7338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4457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結尾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644AAE0A-6DAA-7EB9-AC4E-3E4DDDF98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7048" t="41577" r="26965" b="46921"/>
          <a:stretch/>
        </p:blipFill>
        <p:spPr>
          <a:xfrm>
            <a:off x="3543247" y="2564535"/>
            <a:ext cx="5105507" cy="95796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13861"/>
            <a:ext cx="10515600" cy="1325563"/>
          </a:xfrm>
        </p:spPr>
        <p:txBody>
          <a:bodyPr>
            <a:normAutofit/>
          </a:bodyPr>
          <a:lstStyle>
            <a:lvl1pPr algn="ctr">
              <a:defRPr sz="3200" b="1" i="0">
                <a:solidFill>
                  <a:srgbClr val="268CAE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>
              <a:defRPr/>
            </a:pPr>
            <a:fld id="{46644C8B-D6EB-4BF5-8B7C-354D1E193F74}" type="datetime1">
              <a:rPr lang="zh-TW" altLang="en-US"/>
              <a:pPr>
                <a:defRPr/>
              </a:pPr>
              <a:t>2024/10/29</a:t>
            </a:fld>
            <a:endParaRPr lang="zh-TW" altLang="en-US" dirty="0"/>
          </a:p>
        </p:txBody>
      </p:sp>
      <p:sp>
        <p:nvSpPr>
          <p:cNvPr id="5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kumimoji="1" sz="120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6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217AD3-CFEE-47AC-8097-D245A5EB43C1}" type="slidenum">
              <a:rPr lang="zh-TW" altLang="en-US"/>
              <a:pPr>
                <a:defRPr/>
              </a:pPr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7172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268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1968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432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zh-TW" altLang="en-US" b="1">
                <a:solidFill>
                  <a:srgbClr val="268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6969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TW" altLang="en-US" b="1">
                <a:solidFill>
                  <a:srgbClr val="268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5558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zh-TW" altLang="en-US" b="1">
                <a:solidFill>
                  <a:srgbClr val="268CA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6444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6748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7448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6F68F-A52E-4FDE-82FF-C493B6499379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E5EE1-7D69-4347-BD93-FD03298549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8291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8996F68F-A52E-4FDE-82FF-C493B6499379}" type="datetimeFigureOut">
              <a:rPr lang="zh-TW" altLang="en-US" smtClean="0"/>
              <a:pPr/>
              <a:t>2024/10/29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3E8E5EE1-7D69-4347-BD93-FD032985492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1163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TW" altLang="en-US" sz="4400" b="1" kern="1200">
          <a:solidFill>
            <a:srgbClr val="268CAE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[</a:t>
            </a:r>
            <a:r>
              <a:rPr lang="zh-TW" altLang="en-US" dirty="0"/>
              <a:t>隊伍編號</a:t>
            </a:r>
            <a:r>
              <a:rPr lang="en-US" altLang="zh-TW" dirty="0"/>
              <a:t>]</a:t>
            </a:r>
            <a:r>
              <a:rPr lang="zh-TW" altLang="en-US" dirty="0"/>
              <a:t>複賽簡報</a:t>
            </a:r>
          </a:p>
        </p:txBody>
      </p:sp>
    </p:spTree>
    <p:extLst>
      <p:ext uri="{BB962C8B-B14F-4D97-AF65-F5344CB8AC3E}">
        <p14:creationId xmlns:p14="http://schemas.microsoft.com/office/powerpoint/2010/main" val="3059338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41B9C2E-8259-9F76-E516-D1FBA0879BF5}"/>
              </a:ext>
            </a:extLst>
          </p:cNvPr>
          <p:cNvSpPr/>
          <p:nvPr/>
        </p:nvSpPr>
        <p:spPr>
          <a:xfrm>
            <a:off x="4094186" y="338934"/>
            <a:ext cx="3628490" cy="759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4333" b="1" dirty="0">
                <a:solidFill>
                  <a:schemeClr val="bg1"/>
                </a:solidFill>
                <a:effectLst>
                  <a:outerShdw blurRad="152400" dist="76200" dir="2700000" algn="tl" rotWithShape="0">
                    <a:srgbClr val="002060">
                      <a:alpha val="40000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AGENDA</a:t>
            </a:r>
            <a:endParaRPr kumimoji="1" lang="zh-TW" altLang="en-US" sz="4333" b="1" dirty="0">
              <a:solidFill>
                <a:schemeClr val="bg1"/>
              </a:solidFill>
              <a:effectLst>
                <a:outerShdw blurRad="152400" dist="76200" dir="2700000" algn="tl" rotWithShape="0">
                  <a:srgbClr val="002060">
                    <a:alpha val="40000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97569" y="1726031"/>
            <a:ext cx="6096000" cy="2953501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lnSpc>
                <a:spcPct val="200000"/>
              </a:lnSpc>
              <a:buFont typeface="+mj-ea"/>
              <a:buAutoNum type="ea1ChtPeriod"/>
            </a:pPr>
            <a:r>
              <a:rPr kumimoji="1" lang="zh-TW" altLang="en-US" sz="2400" dirty="0">
                <a:solidFill>
                  <a:schemeClr val="bg1"/>
                </a:solidFill>
                <a:latin typeface="DFHei Std W7" panose="020B0C00000000000000" pitchFamily="34" charset="-120"/>
                <a:ea typeface="DFHei Std W7" panose="020B0C00000000000000" pitchFamily="34" charset="-120"/>
              </a:rPr>
              <a:t>隊伍介紹</a:t>
            </a:r>
          </a:p>
          <a:p>
            <a:pPr marL="457200" indent="-457200">
              <a:lnSpc>
                <a:spcPct val="200000"/>
              </a:lnSpc>
              <a:buFont typeface="+mj-ea"/>
              <a:buAutoNum type="ea1ChtPeriod"/>
            </a:pPr>
            <a:r>
              <a:rPr kumimoji="1" lang="zh-TW" altLang="en-US" sz="2400" dirty="0">
                <a:solidFill>
                  <a:schemeClr val="bg1"/>
                </a:solidFill>
                <a:latin typeface="DFHei Std W7" panose="020B0C00000000000000" pitchFamily="34" charset="-120"/>
                <a:ea typeface="DFHei Std W7" panose="020B0C00000000000000" pitchFamily="34" charset="-120"/>
              </a:rPr>
              <a:t>資料分析與資料預處理</a:t>
            </a:r>
            <a:endParaRPr kumimoji="1" lang="en-US" altLang="zh-TW" sz="2400" dirty="0">
              <a:solidFill>
                <a:schemeClr val="bg1"/>
              </a:solidFill>
              <a:latin typeface="DFHei Std W7" panose="020B0C00000000000000" pitchFamily="34" charset="-120"/>
              <a:ea typeface="DFHei Std W7" panose="020B0C00000000000000" pitchFamily="34" charset="-120"/>
            </a:endParaRPr>
          </a:p>
          <a:p>
            <a:pPr marL="457200" indent="-457200">
              <a:lnSpc>
                <a:spcPct val="200000"/>
              </a:lnSpc>
              <a:buFont typeface="+mj-ea"/>
              <a:buAutoNum type="ea1ChtPeriod"/>
            </a:pPr>
            <a:r>
              <a:rPr kumimoji="1" lang="zh-TW" altLang="en-US" sz="2400" dirty="0">
                <a:solidFill>
                  <a:schemeClr val="bg1"/>
                </a:solidFill>
                <a:latin typeface="DFHei Std W7" panose="020B0C00000000000000" pitchFamily="34" charset="-120"/>
                <a:ea typeface="DFHei Std W7" panose="020B0C00000000000000" pitchFamily="34" charset="-120"/>
              </a:rPr>
              <a:t>模型建立與成效評估</a:t>
            </a:r>
            <a:endParaRPr kumimoji="1" lang="en-US" altLang="zh-TW" sz="2400" dirty="0">
              <a:solidFill>
                <a:schemeClr val="bg1"/>
              </a:solidFill>
              <a:latin typeface="DFHei Std W7" panose="020B0C00000000000000" pitchFamily="34" charset="-120"/>
              <a:ea typeface="DFHei Std W7" panose="020B0C00000000000000" pitchFamily="34" charset="-120"/>
            </a:endParaRPr>
          </a:p>
          <a:p>
            <a:pPr marL="457200" indent="-457200">
              <a:lnSpc>
                <a:spcPct val="200000"/>
              </a:lnSpc>
              <a:buFont typeface="+mj-ea"/>
              <a:buAutoNum type="ea1ChtPeriod"/>
            </a:pPr>
            <a:r>
              <a:rPr kumimoji="1" lang="zh-TW" altLang="en-US" sz="2400" dirty="0">
                <a:solidFill>
                  <a:schemeClr val="bg1"/>
                </a:solidFill>
                <a:latin typeface="DFHei Std W7" panose="020B0C00000000000000" pitchFamily="34" charset="-120"/>
                <a:ea typeface="DFHei Std W7" panose="020B0C00000000000000" pitchFamily="34" charset="-120"/>
              </a:rPr>
              <a:t>結論與參賽心得</a:t>
            </a:r>
          </a:p>
        </p:txBody>
      </p:sp>
    </p:spTree>
    <p:extLst>
      <p:ext uri="{BB962C8B-B14F-4D97-AF65-F5344CB8AC3E}">
        <p14:creationId xmlns:p14="http://schemas.microsoft.com/office/powerpoint/2010/main" val="3898839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隊伍介紹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DFHei Std W3" panose="020B0C00000000000000" pitchFamily="34" charset="-120"/>
                <a:ea typeface="DFHei Std W3" panose="020B0C00000000000000" pitchFamily="34" charset="-120"/>
              </a:rPr>
              <a:t>簡述隊伍成員的背景及競賽中各自負責的部分</a:t>
            </a:r>
          </a:p>
          <a:p>
            <a:pPr>
              <a:lnSpc>
                <a:spcPct val="150000"/>
              </a:lnSpc>
            </a:pPr>
            <a:r>
              <a:rPr lang="zh-TW" altLang="en-US" dirty="0">
                <a:latin typeface="DFHei Std W3" panose="020B0C00000000000000" pitchFamily="34" charset="-120"/>
                <a:ea typeface="DFHei Std W3" panose="020B0C00000000000000" pitchFamily="34" charset="-120"/>
              </a:rPr>
              <a:t>可大致說明對</a:t>
            </a:r>
            <a:r>
              <a:rPr lang="en-US" altLang="zh-TW" dirty="0">
                <a:latin typeface="DFHei Std W3" panose="020B0C00000000000000" pitchFamily="34" charset="-120"/>
                <a:ea typeface="DFHei Std W3" panose="020B0C00000000000000" pitchFamily="34" charset="-120"/>
              </a:rPr>
              <a:t>RAG</a:t>
            </a:r>
            <a:r>
              <a:rPr lang="zh-TW" altLang="en-US" dirty="0">
                <a:latin typeface="DFHei Std W3" panose="020B0C00000000000000" pitchFamily="34" charset="-120"/>
                <a:ea typeface="DFHei Std W3" panose="020B0C00000000000000" pitchFamily="34" charset="-120"/>
              </a:rPr>
              <a:t>或</a:t>
            </a:r>
            <a:r>
              <a:rPr lang="en-US" altLang="zh-TW" dirty="0">
                <a:latin typeface="DFHei Std W3" panose="020B0C00000000000000" pitchFamily="34" charset="-120"/>
                <a:ea typeface="DFHei Std W3" panose="020B0C00000000000000" pitchFamily="34" charset="-120"/>
              </a:rPr>
              <a:t>LLM</a:t>
            </a:r>
            <a:r>
              <a:rPr lang="zh-TW" altLang="en-US" dirty="0">
                <a:latin typeface="DFHei Std W3" panose="020B0C00000000000000" pitchFamily="34" charset="-120"/>
                <a:ea typeface="DFHei Std W3" panose="020B0C00000000000000" pitchFamily="34" charset="-120"/>
              </a:rPr>
              <a:t>的了解及參賽原因，是否有金融資料處理相關經驗</a:t>
            </a:r>
          </a:p>
        </p:txBody>
      </p:sp>
    </p:spTree>
    <p:extLst>
      <p:ext uri="{BB962C8B-B14F-4D97-AF65-F5344CB8AC3E}">
        <p14:creationId xmlns:p14="http://schemas.microsoft.com/office/powerpoint/2010/main" val="2840242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資料分析與資料預處理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可說明在資料集的分析與發現，以及資料處理的手法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6109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模型建立與成效評估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可說明初、複賽檢索與生成模型的選擇與評估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41460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結論與參賽心得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過程中遇到的困難</a:t>
            </a:r>
            <a:r>
              <a:rPr lang="en-US" altLang="zh-TW" dirty="0"/>
              <a:t>(</a:t>
            </a:r>
            <a:r>
              <a:rPr lang="zh-TW" altLang="en-US" dirty="0"/>
              <a:t>團隊面、技術面皆可</a:t>
            </a:r>
            <a:r>
              <a:rPr lang="en-US" altLang="zh-TW" dirty="0"/>
              <a:t>)</a:t>
            </a:r>
            <a:r>
              <a:rPr lang="zh-TW" altLang="en-US" dirty="0"/>
              <a:t>以及如何解決</a:t>
            </a:r>
          </a:p>
          <a:p>
            <a:r>
              <a:rPr lang="zh-TW" altLang="en-US" dirty="0"/>
              <a:t>競賽中的收穫</a:t>
            </a:r>
          </a:p>
          <a:p>
            <a:r>
              <a:rPr lang="zh-TW" altLang="en-US" dirty="0"/>
              <a:t>其他對本次競賽的想法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2463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2994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130</Words>
  <Application>Microsoft Office PowerPoint</Application>
  <PresentationFormat>寬螢幕</PresentationFormat>
  <Paragraphs>19</Paragraphs>
  <Slides>7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8" baseType="lpstr">
      <vt:lpstr>Office 佈景主題</vt:lpstr>
      <vt:lpstr>[隊伍編號]複賽簡報</vt:lpstr>
      <vt:lpstr>PowerPoint 簡報</vt:lpstr>
      <vt:lpstr>隊伍介紹</vt:lpstr>
      <vt:lpstr>資料分析與資料預處理</vt:lpstr>
      <vt:lpstr>模型建立與成效評估</vt:lpstr>
      <vt:lpstr>結論與參賽心得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玉山銀行人發中心</dc:title>
  <dc:creator>范凱翔22065</dc:creator>
  <cp:lastModifiedBy>范凱翔22065</cp:lastModifiedBy>
  <cp:revision>11</cp:revision>
  <dcterms:created xsi:type="dcterms:W3CDTF">2024-10-28T09:12:08Z</dcterms:created>
  <dcterms:modified xsi:type="dcterms:W3CDTF">2024-10-30T03:04:59Z</dcterms:modified>
</cp:coreProperties>
</file>

<file path=docProps/thumbnail.jpeg>
</file>